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4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4982DA-9CF2-D1DA-3044-9DBA47B3E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7B1C3B4-F235-CE4F-B67D-39FEC9040B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6C06F95-E2E4-F763-95DA-BC970841F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AEC181-927E-5CAB-3844-DE0223E6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D5282A-EF4E-A2AE-DBF4-4B37D9D8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5474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0C6D5F-0E86-A689-5E5D-DCECC6EFB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23AC5A1-4A29-F575-943A-08D4E15CB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DCB85F-029D-CA1A-3235-F2EA7F61E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11F9F8-179E-62FE-E056-898EE3675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C29B4B-E7F1-2046-D44A-087A80A61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101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179AA15-EC33-53A1-2C6A-E0D4FA991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85D07B5-8654-73DA-316D-96ED92A00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9F29B2A-3FAE-0214-F580-01D1154CB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50A9BB-6F46-A3E2-A407-83B1D294A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21FD60-1FE4-8999-644B-BA26CC809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37612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FFFFD-76B0-E09B-FF5E-C349BF7C5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87BD6-3B84-8532-42D6-4B42FABC5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5A5FDE-5968-6EC9-68F3-7C72FC87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CC1155-B90E-2036-2AB6-E4EFD1DB2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8311EA-0559-8B57-D520-417D63ED5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8703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1D1B5D-0411-C776-A22B-5D9CF9467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2D36A9-16BC-845A-CA1D-1010C88E6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4425A0-5A50-33CA-7A65-FC06CFE40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FCED91-BB48-47B5-59E0-C28A8478F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BACAF3-ADE9-F072-5AC8-D68E692E6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8413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796CD-2484-7A97-C579-CD6DFED6A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C821C2-0422-BE97-2F45-AC3817458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F119F1-336E-B2D6-6624-29D27D96C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13F357F-AE74-FB76-E0AB-89908AFDF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18F28F-4B8C-DB2A-EA45-90B6F4704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12A341-E339-8587-69E3-6B5AE705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0404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9C2135-990D-04C7-C24A-9A8F4337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54FDA3-4A44-AC98-1E71-8545D492A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4317D3B-5D46-4957-2D53-E50F19BF6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FF118BE-1354-088B-518D-58AD63A960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1EF6FC-AC0D-16A5-7E27-8BA03F836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428B3C8-61BD-267C-D774-1D277A0E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FF904F4-78BE-3F33-EC5D-1AB41594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ACEA2B9-7004-22D7-146D-4EBAD0F8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45729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C1C2B7-41A8-C2A1-1567-0997B626A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94EBCBC-C529-C1A7-412E-D859D9F2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DD05B34-34AD-9215-AEEC-B736E1E50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35A3DB9-8809-56F8-37C7-98D3D66A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2577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CA9531F-B17D-142C-240B-246C89067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8F71953-E741-36DD-F061-D15D6ABB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F46EAE2-1A84-E89B-317B-36A17FBB4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28532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68497C-797D-4761-4D16-1491FEAD3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DD470B-B6E3-F126-CAF3-8359CC02F8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BA39E5-794C-404E-9829-1BA005004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B24380-B6F3-C2EE-71B6-0EB7ADF57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2123A3-F9AD-CA35-ADE3-A2F15A74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DE7777-90A1-812A-777A-A5A7ADC39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4496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38E969-A761-E79E-D613-8DD6CE484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0A66501-BF80-6CCC-601D-A2AB808BE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1FFB119-14B7-6B80-691B-ED41BE048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5DACC8C-5D49-B9CA-C427-F3668AD1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7C4343-6B25-E186-57BB-1B0F4DBFB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5331D2B-D490-B528-9B6C-DF631383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4089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BF2294-9656-0699-DB83-EE041A640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C371D6-B9B1-AD30-E78C-2CEFD6A3D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3211FF-737D-6C96-FB95-4BF6C5DFE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02F4A7-A4C4-46CF-BEC5-B09D6C34EEBE}" type="datetimeFigureOut">
              <a:rPr lang="en-FI" smtClean="0"/>
              <a:t>15/02/2026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A312FC-9BDF-009C-6399-4189D1909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C4C15B-BC1A-4027-DD03-D4A791955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B37D50-8B17-4D40-9BC2-9074D9436DF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6801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, kartta, diagrammi, viiva&#10;&#10;Tekoälyllä luotu sisältö voi olla virheellistä.">
            <a:extLst>
              <a:ext uri="{FF2B5EF4-FFF2-40B4-BE49-F238E27FC236}">
                <a16:creationId xmlns:a16="http://schemas.microsoft.com/office/drawing/2014/main" id="{F6523D1B-8E95-BD49-DA65-76F4BBE60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728662"/>
            <a:ext cx="10191750" cy="5400675"/>
          </a:xfrm>
          <a:prstGeom prst="rect">
            <a:avLst/>
          </a:prstGeom>
        </p:spPr>
      </p:pic>
      <p:sp>
        <p:nvSpPr>
          <p:cNvPr id="7" name="TextBox 247">
            <a:extLst>
              <a:ext uri="{FF2B5EF4-FFF2-40B4-BE49-F238E27FC236}">
                <a16:creationId xmlns:a16="http://schemas.microsoft.com/office/drawing/2014/main" id="{1B3626F3-2178-635B-66F8-FCB91721BC14}"/>
              </a:ext>
            </a:extLst>
          </p:cNvPr>
          <p:cNvSpPr txBox="1"/>
          <p:nvPr/>
        </p:nvSpPr>
        <p:spPr>
          <a:xfrm>
            <a:off x="107826" y="10953"/>
            <a:ext cx="8648778" cy="369332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fi-FI" sz="2400" dirty="0">
                <a:solidFill>
                  <a:prstClr val="black"/>
                </a:solidFill>
              </a:rPr>
              <a:t>Mini Salpausselkä -hiihdot 2026 (P) 15.2.2026 -- </a:t>
            </a:r>
            <a:r>
              <a:rPr lang="fi-FI" sz="2400" b="1" dirty="0">
                <a:solidFill>
                  <a:prstClr val="black"/>
                </a:solidFill>
              </a:rPr>
              <a:t>SUKSITESTAUS</a:t>
            </a:r>
          </a:p>
        </p:txBody>
      </p:sp>
    </p:spTree>
    <p:extLst>
      <p:ext uri="{BB962C8B-B14F-4D97-AF65-F5344CB8AC3E}">
        <p14:creationId xmlns:p14="http://schemas.microsoft.com/office/powerpoint/2010/main" val="352403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11F58-88B8-FD12-DA19-89842891B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47">
            <a:extLst>
              <a:ext uri="{FF2B5EF4-FFF2-40B4-BE49-F238E27FC236}">
                <a16:creationId xmlns:a16="http://schemas.microsoft.com/office/drawing/2014/main" id="{E2A5612C-8C15-9378-90AE-9ECB8BEE47C7}"/>
              </a:ext>
            </a:extLst>
          </p:cNvPr>
          <p:cNvSpPr txBox="1"/>
          <p:nvPr/>
        </p:nvSpPr>
        <p:spPr>
          <a:xfrm>
            <a:off x="107826" y="10953"/>
            <a:ext cx="8648778" cy="369332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fi-FI" sz="2400" dirty="0">
                <a:solidFill>
                  <a:prstClr val="black"/>
                </a:solidFill>
              </a:rPr>
              <a:t>Mini Salpausselkä -hiihdot 2026 (P) 15.2.2026 -- </a:t>
            </a:r>
            <a:r>
              <a:rPr lang="fi-FI" sz="2400" b="1" dirty="0">
                <a:solidFill>
                  <a:prstClr val="black"/>
                </a:solidFill>
              </a:rPr>
              <a:t>SUKSITESTAUS</a:t>
            </a:r>
          </a:p>
        </p:txBody>
      </p:sp>
      <p:pic>
        <p:nvPicPr>
          <p:cNvPr id="3" name="Kuva 2" descr="Kuva, joka sisältää kohteen teksti, diagrammi, viiva, kuvakaappaus&#10;&#10;Tekoälyllä luotu sisältö voi olla virheellistä.">
            <a:extLst>
              <a:ext uri="{FF2B5EF4-FFF2-40B4-BE49-F238E27FC236}">
                <a16:creationId xmlns:a16="http://schemas.microsoft.com/office/drawing/2014/main" id="{91AE7D18-B2F5-5AE7-CE3F-D70D1BDDB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032" y="514349"/>
            <a:ext cx="11107293" cy="61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09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, diagrammi, viiva, kuvakaappaus&#10;&#10;Tekoälyllä luotu sisältö voi olla virheellistä.">
            <a:extLst>
              <a:ext uri="{FF2B5EF4-FFF2-40B4-BE49-F238E27FC236}">
                <a16:creationId xmlns:a16="http://schemas.microsoft.com/office/drawing/2014/main" id="{8B8E8600-F0DF-4B32-209C-AA0261858B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528637"/>
            <a:ext cx="10544175" cy="5800725"/>
          </a:xfrm>
          <a:prstGeom prst="rect">
            <a:avLst/>
          </a:prstGeom>
        </p:spPr>
      </p:pic>
      <p:sp>
        <p:nvSpPr>
          <p:cNvPr id="7" name="TextBox 247">
            <a:extLst>
              <a:ext uri="{FF2B5EF4-FFF2-40B4-BE49-F238E27FC236}">
                <a16:creationId xmlns:a16="http://schemas.microsoft.com/office/drawing/2014/main" id="{0B95EF7C-1FAC-1B1E-B73D-AD9BE6415820}"/>
              </a:ext>
            </a:extLst>
          </p:cNvPr>
          <p:cNvSpPr txBox="1"/>
          <p:nvPr/>
        </p:nvSpPr>
        <p:spPr>
          <a:xfrm>
            <a:off x="107826" y="10953"/>
            <a:ext cx="8648778" cy="369332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r>
              <a:rPr lang="fi-FI" sz="2400" dirty="0">
                <a:solidFill>
                  <a:prstClr val="black"/>
                </a:solidFill>
              </a:rPr>
              <a:t>Mini Salpausselkä -hiihdot 2026 (P) 15.2.2026 -- </a:t>
            </a:r>
            <a:r>
              <a:rPr lang="fi-FI" sz="2400" b="1" dirty="0">
                <a:solidFill>
                  <a:prstClr val="black"/>
                </a:solidFill>
              </a:rPr>
              <a:t>SUKSITESTAUS</a:t>
            </a:r>
          </a:p>
        </p:txBody>
      </p:sp>
    </p:spTree>
    <p:extLst>
      <p:ext uri="{BB962C8B-B14F-4D97-AF65-F5344CB8AC3E}">
        <p14:creationId xmlns:p14="http://schemas.microsoft.com/office/powerpoint/2010/main" val="1664930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</Words>
  <Application>Microsoft Office PowerPoint</Application>
  <PresentationFormat>Laajakuva</PresentationFormat>
  <Paragraphs>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Raiko Pousi</dc:creator>
  <cp:lastModifiedBy>Raiko Pousi</cp:lastModifiedBy>
  <cp:revision>1</cp:revision>
  <dcterms:created xsi:type="dcterms:W3CDTF">2026-02-14T22:30:01Z</dcterms:created>
  <dcterms:modified xsi:type="dcterms:W3CDTF">2026-02-14T22:45:13Z</dcterms:modified>
</cp:coreProperties>
</file>